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AAADA-81D6-F6CC-DBC5-3A9358EA4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600CEA-E0E8-3B4E-3B52-DF173C0A30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51989-94E4-4D8F-EF36-53B99ED10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E96A4-78E6-4C14-9323-C263EA02E4DB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081EB8-C1EC-1290-77AE-F553839EE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90F68-29D2-81FE-BD90-97E17EA2F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D700E-E361-4336-96CE-FEBF002850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9238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E6028-FD66-740C-0494-EF5B49BB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2BE2EC-2E0D-1E38-77FF-C5A287DE02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17E99-A800-EF74-AED8-972FD805B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E96A4-78E6-4C14-9323-C263EA02E4DB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B5DB8-43C3-66FB-76AD-512F22608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F2E6B-999B-AABE-C81C-6035D0BA8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D700E-E361-4336-96CE-FEBF002850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9468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C85E8B-8BEE-1054-FF2F-D267CBD0EB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D3EB72-08A7-C9D7-DB5F-EFA0EE4AA0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D2358-809F-FF4E-8A74-1D0DC91C4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E96A4-78E6-4C14-9323-C263EA02E4DB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A5433-18BE-88A6-0DFE-C6220D727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431C0-49C9-13B5-E13A-3AF3D351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D700E-E361-4336-96CE-FEBF002850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2024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04A44-4CAC-6B07-8E67-1FD6B41F0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1E472-9CE7-09E4-8CB4-26F270EED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3EEEE0-E6E9-C0EC-0CB4-81306061A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E96A4-78E6-4C14-9323-C263EA02E4DB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350188-F7E9-1DAA-43F2-A21F267FC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7F95A-D51A-957D-A8CB-D9F3C20AC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D700E-E361-4336-96CE-FEBF002850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0724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9F230-2BB4-8660-13A1-1A698D513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2066E-3755-63AF-3C8E-AE4E42E46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4760A-39EE-7227-9B89-D97E61DEF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E96A4-78E6-4C14-9323-C263EA02E4DB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9D3BA-3A98-6EC5-3390-C2245D1FB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2322F-D9C0-CFE9-9B1D-254A90AA0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D700E-E361-4336-96CE-FEBF002850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5407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8BD18-CE23-AE95-991A-71A47207A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5216F-70D6-4E63-139F-05FFFD8B50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D2AC49-15CD-ECF2-A28B-6A9BFEE831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37E59A-FFC0-0012-F4EE-4B9E033B2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E96A4-78E6-4C14-9323-C263EA02E4DB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C6E92D-1DB7-35A7-2DDD-269F3BD34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ACA25-3C42-5AD4-1F12-5B606479E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D700E-E361-4336-96CE-FEBF002850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1711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61C21-7C40-DDB1-3497-8E2886B92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982523-2FBE-99E5-C9BE-9D95602B9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CD3CC4-540D-A5F0-2B2D-E4E94FAFDC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6D3869-CD0E-2FF4-64FA-75D504B7EF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842D88-E382-589D-5B70-B8E2D866B3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1CC96C-1ECB-C899-4784-420A0F897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E96A4-78E6-4C14-9323-C263EA02E4DB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74C734-B709-BE3C-7D9D-73F2B13A3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3D808C-513C-8966-A08F-4DE4F94EF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D700E-E361-4336-96CE-FEBF002850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223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AFE4-58D1-FFAA-EED5-8F43572DD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A9244-EEE0-9BCF-1CD8-1F8CACB64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E96A4-78E6-4C14-9323-C263EA02E4DB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27BA94-AF06-C111-1153-794D9D6E3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6826E9-8C09-CAB2-D6D0-AB46429D1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D700E-E361-4336-96CE-FEBF002850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4878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3DB51F-2A6A-99E5-624B-8785F1B66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E96A4-78E6-4C14-9323-C263EA02E4DB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81FFB4-9E7A-1D7C-714F-A604421AE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CACD4-F6AB-184F-1FC8-787242508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D700E-E361-4336-96CE-FEBF002850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545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EAB44-9BD5-0A45-4F06-B2A1CF66A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25FF7-B1A1-F091-EA4A-2B54A1754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78B68F-0E73-7CFC-0573-8CD23870A3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EB1431-B125-BC04-630F-20C536442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E96A4-78E6-4C14-9323-C263EA02E4DB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A27D59-C3E9-A1BC-65B2-3E6454BEF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38A50-5A13-8E87-8089-C937C50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D700E-E361-4336-96CE-FEBF002850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7224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A3992-F09E-FC5B-BA37-E6F37650C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6D4CD0-3974-66C9-BCFF-8C247D5C2E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03E310-FCCD-F73D-E8DB-E47926E62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354624-DA01-EF73-9150-160099B28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E96A4-78E6-4C14-9323-C263EA02E4DB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72A44D-8B99-C4E0-0681-55D6108CB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6A22E-6638-8BAB-E7C8-8C3D1EF5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D700E-E361-4336-96CE-FEBF002850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1551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C7942D-70CA-C7DF-187A-227AE6DBB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5E8F38-D89B-B8D3-C967-87E56795F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86153-3D81-6A83-A316-0462312A5B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E96A4-78E6-4C14-9323-C263EA02E4DB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DF34C-B4B9-7CB9-4ADC-26BAFB848A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3CA31-5851-EE17-DB40-2EF5CB2FB2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D700E-E361-4336-96CE-FEBF002850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1868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6CD5FA-3D2E-08B3-1253-685346DA3A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06718" y="3974886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en-IN" sz="3600" u="sng">
                <a:solidFill>
                  <a:srgbClr val="080808"/>
                </a:solidFill>
              </a:rPr>
              <a:t>Sprint-2</a:t>
            </a:r>
            <a:endParaRPr lang="en-IN" sz="3600" u="sng" dirty="0">
              <a:solidFill>
                <a:srgbClr val="080808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86D310-B991-F859-7B0D-581A50B6A6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sz="6600" u="sng">
                <a:solidFill>
                  <a:srgbClr val="080808"/>
                </a:solidFill>
              </a:rPr>
              <a:t>JAVA SCRIPT</a:t>
            </a:r>
            <a:endParaRPr lang="en-IN" sz="6600" u="sng" dirty="0">
              <a:solidFill>
                <a:srgbClr val="080808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86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9)">
            <a:extLst>
              <a:ext uri="{FF2B5EF4-FFF2-40B4-BE49-F238E27FC236}">
                <a16:creationId xmlns:a16="http://schemas.microsoft.com/office/drawing/2014/main" id="{FAE28236-AEB0-2A5E-7CC6-FB33D6BBEB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60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0)">
            <a:extLst>
              <a:ext uri="{FF2B5EF4-FFF2-40B4-BE49-F238E27FC236}">
                <a16:creationId xmlns:a16="http://schemas.microsoft.com/office/drawing/2014/main" id="{FC3EA284-1B2C-5551-FD21-5DBE981F51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696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1)">
            <a:extLst>
              <a:ext uri="{FF2B5EF4-FFF2-40B4-BE49-F238E27FC236}">
                <a16:creationId xmlns:a16="http://schemas.microsoft.com/office/drawing/2014/main" id="{C9969310-0AEF-56E0-B911-AF96957492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38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2)">
            <a:extLst>
              <a:ext uri="{FF2B5EF4-FFF2-40B4-BE49-F238E27FC236}">
                <a16:creationId xmlns:a16="http://schemas.microsoft.com/office/drawing/2014/main" id="{C68F17C5-E93F-C91A-E774-71509C7695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623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3)">
            <a:extLst>
              <a:ext uri="{FF2B5EF4-FFF2-40B4-BE49-F238E27FC236}">
                <a16:creationId xmlns:a16="http://schemas.microsoft.com/office/drawing/2014/main" id="{7C544DD5-20A1-3D59-1113-E7C476C7DD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089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4)">
            <a:extLst>
              <a:ext uri="{FF2B5EF4-FFF2-40B4-BE49-F238E27FC236}">
                <a16:creationId xmlns:a16="http://schemas.microsoft.com/office/drawing/2014/main" id="{3FFF3385-BA8D-BAEB-7943-B16D9F93BD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01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5)">
            <a:extLst>
              <a:ext uri="{FF2B5EF4-FFF2-40B4-BE49-F238E27FC236}">
                <a16:creationId xmlns:a16="http://schemas.microsoft.com/office/drawing/2014/main" id="{B2343D63-B8F4-9AA8-BD89-A3E4C4D083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5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6)">
            <a:extLst>
              <a:ext uri="{FF2B5EF4-FFF2-40B4-BE49-F238E27FC236}">
                <a16:creationId xmlns:a16="http://schemas.microsoft.com/office/drawing/2014/main" id="{A56DC9C9-12EF-A374-B05A-6124F2F89C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80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7)">
            <a:extLst>
              <a:ext uri="{FF2B5EF4-FFF2-40B4-BE49-F238E27FC236}">
                <a16:creationId xmlns:a16="http://schemas.microsoft.com/office/drawing/2014/main" id="{05A9ED40-A4F9-A352-DD3A-344F567793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17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8)">
            <a:extLst>
              <a:ext uri="{FF2B5EF4-FFF2-40B4-BE49-F238E27FC236}">
                <a16:creationId xmlns:a16="http://schemas.microsoft.com/office/drawing/2014/main" id="{9CB37F63-257F-B775-3F89-4BF5406719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47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1)">
            <a:extLst>
              <a:ext uri="{FF2B5EF4-FFF2-40B4-BE49-F238E27FC236}">
                <a16:creationId xmlns:a16="http://schemas.microsoft.com/office/drawing/2014/main" id="{ADBDB79B-8673-235D-8604-ADDB23566A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163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9)">
            <a:extLst>
              <a:ext uri="{FF2B5EF4-FFF2-40B4-BE49-F238E27FC236}">
                <a16:creationId xmlns:a16="http://schemas.microsoft.com/office/drawing/2014/main" id="{A2BA746E-F940-E5EA-BCFC-AF8CF95019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24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60)">
            <a:extLst>
              <a:ext uri="{FF2B5EF4-FFF2-40B4-BE49-F238E27FC236}">
                <a16:creationId xmlns:a16="http://schemas.microsoft.com/office/drawing/2014/main" id="{660F5A7A-4223-88F2-465E-2D06777A78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24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61)">
            <a:extLst>
              <a:ext uri="{FF2B5EF4-FFF2-40B4-BE49-F238E27FC236}">
                <a16:creationId xmlns:a16="http://schemas.microsoft.com/office/drawing/2014/main" id="{4276502A-A6CC-5335-BC9D-BB807CCAD4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938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62)">
            <a:extLst>
              <a:ext uri="{FF2B5EF4-FFF2-40B4-BE49-F238E27FC236}">
                <a16:creationId xmlns:a16="http://schemas.microsoft.com/office/drawing/2014/main" id="{1A2BD5ED-6E79-D333-6E3C-4A3CF42119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10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63)">
            <a:extLst>
              <a:ext uri="{FF2B5EF4-FFF2-40B4-BE49-F238E27FC236}">
                <a16:creationId xmlns:a16="http://schemas.microsoft.com/office/drawing/2014/main" id="{D85F28D0-407A-18F4-4655-487F48D23F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745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64)">
            <a:extLst>
              <a:ext uri="{FF2B5EF4-FFF2-40B4-BE49-F238E27FC236}">
                <a16:creationId xmlns:a16="http://schemas.microsoft.com/office/drawing/2014/main" id="{1674177F-306B-7C72-FBA9-5FA4F44CDF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19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65)">
            <a:extLst>
              <a:ext uri="{FF2B5EF4-FFF2-40B4-BE49-F238E27FC236}">
                <a16:creationId xmlns:a16="http://schemas.microsoft.com/office/drawing/2014/main" id="{4D30749C-6A00-8586-AA09-EB17010247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94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66)">
            <a:extLst>
              <a:ext uri="{FF2B5EF4-FFF2-40B4-BE49-F238E27FC236}">
                <a16:creationId xmlns:a16="http://schemas.microsoft.com/office/drawing/2014/main" id="{BA37BA09-18EF-BF88-FB67-E4E38AFC74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4456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67)">
            <a:extLst>
              <a:ext uri="{FF2B5EF4-FFF2-40B4-BE49-F238E27FC236}">
                <a16:creationId xmlns:a16="http://schemas.microsoft.com/office/drawing/2014/main" id="{759C33F6-D00F-DC84-ED58-0AF5CAE223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4023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68)">
            <a:extLst>
              <a:ext uri="{FF2B5EF4-FFF2-40B4-BE49-F238E27FC236}">
                <a16:creationId xmlns:a16="http://schemas.microsoft.com/office/drawing/2014/main" id="{0B9689E5-26F7-82D6-3F24-2897F688B3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69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2)">
            <a:extLst>
              <a:ext uri="{FF2B5EF4-FFF2-40B4-BE49-F238E27FC236}">
                <a16:creationId xmlns:a16="http://schemas.microsoft.com/office/drawing/2014/main" id="{4B9DF90E-ACE9-3069-D9DD-2843DF5B91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6401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69)">
            <a:extLst>
              <a:ext uri="{FF2B5EF4-FFF2-40B4-BE49-F238E27FC236}">
                <a16:creationId xmlns:a16="http://schemas.microsoft.com/office/drawing/2014/main" id="{D6C21888-A1C9-B895-18C7-97B478F4DE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694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70)">
            <a:extLst>
              <a:ext uri="{FF2B5EF4-FFF2-40B4-BE49-F238E27FC236}">
                <a16:creationId xmlns:a16="http://schemas.microsoft.com/office/drawing/2014/main" id="{31DD1E80-21EF-8EBA-F366-E56287C95C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826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71)">
            <a:extLst>
              <a:ext uri="{FF2B5EF4-FFF2-40B4-BE49-F238E27FC236}">
                <a16:creationId xmlns:a16="http://schemas.microsoft.com/office/drawing/2014/main" id="{B543ABCE-A7F7-0DA0-6370-360E856544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126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72)">
            <a:extLst>
              <a:ext uri="{FF2B5EF4-FFF2-40B4-BE49-F238E27FC236}">
                <a16:creationId xmlns:a16="http://schemas.microsoft.com/office/drawing/2014/main" id="{B3BA3589-7149-06C5-99F7-38B01769C3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763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73)">
            <a:extLst>
              <a:ext uri="{FF2B5EF4-FFF2-40B4-BE49-F238E27FC236}">
                <a16:creationId xmlns:a16="http://schemas.microsoft.com/office/drawing/2014/main" id="{4DADCD64-8585-7FCB-D7D6-37A07C5B94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26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74)">
            <a:extLst>
              <a:ext uri="{FF2B5EF4-FFF2-40B4-BE49-F238E27FC236}">
                <a16:creationId xmlns:a16="http://schemas.microsoft.com/office/drawing/2014/main" id="{6BA5C908-4A86-4792-EE57-8C59863732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6948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75)">
            <a:extLst>
              <a:ext uri="{FF2B5EF4-FFF2-40B4-BE49-F238E27FC236}">
                <a16:creationId xmlns:a16="http://schemas.microsoft.com/office/drawing/2014/main" id="{75311776-FC0E-FD12-C896-E3A41A27CA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323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76)">
            <a:extLst>
              <a:ext uri="{FF2B5EF4-FFF2-40B4-BE49-F238E27FC236}">
                <a16:creationId xmlns:a16="http://schemas.microsoft.com/office/drawing/2014/main" id="{8CD92B52-EC24-8134-0D50-521072796F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6997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77)">
            <a:extLst>
              <a:ext uri="{FF2B5EF4-FFF2-40B4-BE49-F238E27FC236}">
                <a16:creationId xmlns:a16="http://schemas.microsoft.com/office/drawing/2014/main" id="{75224345-AA1D-C003-1035-2798342197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2834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78)">
            <a:extLst>
              <a:ext uri="{FF2B5EF4-FFF2-40B4-BE49-F238E27FC236}">
                <a16:creationId xmlns:a16="http://schemas.microsoft.com/office/drawing/2014/main" id="{0DFBE058-35F3-C1E1-218C-2361546144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48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)">
            <a:extLst>
              <a:ext uri="{FF2B5EF4-FFF2-40B4-BE49-F238E27FC236}">
                <a16:creationId xmlns:a16="http://schemas.microsoft.com/office/drawing/2014/main" id="{AED89DA0-EDBF-FB02-A606-69BB3E1E44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15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79)">
            <a:extLst>
              <a:ext uri="{FF2B5EF4-FFF2-40B4-BE49-F238E27FC236}">
                <a16:creationId xmlns:a16="http://schemas.microsoft.com/office/drawing/2014/main" id="{F2ED2C2F-1DD3-8D1B-C7DB-FA18B20743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0945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80)">
            <a:extLst>
              <a:ext uri="{FF2B5EF4-FFF2-40B4-BE49-F238E27FC236}">
                <a16:creationId xmlns:a16="http://schemas.microsoft.com/office/drawing/2014/main" id="{7CCFF3B3-6743-4839-9DA8-26953776D5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829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81)">
            <a:extLst>
              <a:ext uri="{FF2B5EF4-FFF2-40B4-BE49-F238E27FC236}">
                <a16:creationId xmlns:a16="http://schemas.microsoft.com/office/drawing/2014/main" id="{631E590C-6577-6C09-921C-2E230688DA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9876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82)">
            <a:extLst>
              <a:ext uri="{FF2B5EF4-FFF2-40B4-BE49-F238E27FC236}">
                <a16:creationId xmlns:a16="http://schemas.microsoft.com/office/drawing/2014/main" id="{06719725-0C8B-6523-19BF-DB86460F7E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178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4)">
            <a:extLst>
              <a:ext uri="{FF2B5EF4-FFF2-40B4-BE49-F238E27FC236}">
                <a16:creationId xmlns:a16="http://schemas.microsoft.com/office/drawing/2014/main" id="{EC228674-1CEA-70BC-FDEB-9A14B14D16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81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)">
            <a:extLst>
              <a:ext uri="{FF2B5EF4-FFF2-40B4-BE49-F238E27FC236}">
                <a16:creationId xmlns:a16="http://schemas.microsoft.com/office/drawing/2014/main" id="{138B3406-5118-4F29-78D7-0544D8438A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09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)">
            <a:extLst>
              <a:ext uri="{FF2B5EF4-FFF2-40B4-BE49-F238E27FC236}">
                <a16:creationId xmlns:a16="http://schemas.microsoft.com/office/drawing/2014/main" id="{2C180130-9109-EAF8-5938-585BAC0E4E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270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)">
            <a:extLst>
              <a:ext uri="{FF2B5EF4-FFF2-40B4-BE49-F238E27FC236}">
                <a16:creationId xmlns:a16="http://schemas.microsoft.com/office/drawing/2014/main" id="{416A2EE5-3DE8-141C-0E52-F86B6DF09E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65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)">
            <a:extLst>
              <a:ext uri="{FF2B5EF4-FFF2-40B4-BE49-F238E27FC236}">
                <a16:creationId xmlns:a16="http://schemas.microsoft.com/office/drawing/2014/main" id="{DDE31725-4334-C5A6-1123-BF583426D6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175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3</Words>
  <Application>Microsoft Office PowerPoint</Application>
  <PresentationFormat>Widescreen</PresentationFormat>
  <Paragraphs>2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JAVA 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SCRIPT</dc:title>
  <dc:creator>Vaibhav Chauhan</dc:creator>
  <cp:lastModifiedBy>Vaibhav Chauhan</cp:lastModifiedBy>
  <cp:revision>1</cp:revision>
  <dcterms:created xsi:type="dcterms:W3CDTF">2022-11-12T18:39:55Z</dcterms:created>
  <dcterms:modified xsi:type="dcterms:W3CDTF">2022-11-25T19:18:47Z</dcterms:modified>
</cp:coreProperties>
</file>